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99F3F-0755-442C-B10A-A93583658A74}" type="datetimeFigureOut">
              <a:rPr lang="en-US" smtClean="0"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37EF8-2E0C-4916-BC15-B6909061E5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wordle.net/show/wrdl/3900793/Communiti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Word_2007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It’s not a Country It’s a Continent:  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Adeshola</a:t>
            </a:r>
            <a:r>
              <a:rPr lang="en-US" dirty="0" smtClean="0"/>
              <a:t> Williams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Summary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Students research the Continent of Africa.  They research the economies, traditions, cultures, and religions of Various countries on the African Continent.  They create a publication or presentation about their solution and share it with an audience.  They must use one of the following publication methods:  ALICE Project, </a:t>
            </a:r>
            <a:r>
              <a:rPr lang="en-US" dirty="0" err="1"/>
              <a:t>Powerpoint</a:t>
            </a:r>
            <a:r>
              <a:rPr lang="en-US" dirty="0"/>
              <a:t>, Newsletter, Website, or travel Brochure.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Curriculum-Framing Questions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Essential Question</a:t>
            </a:r>
          </a:p>
          <a:p>
            <a:pPr lvl="1"/>
            <a:r>
              <a:rPr lang="en-US" dirty="0" smtClean="0"/>
              <a:t>How are we divided?</a:t>
            </a:r>
          </a:p>
          <a:p>
            <a:r>
              <a:rPr lang="en-US" dirty="0" smtClean="0"/>
              <a:t>Unit Question</a:t>
            </a:r>
          </a:p>
          <a:p>
            <a:pPr lvl="1"/>
            <a:r>
              <a:rPr lang="en-US" dirty="0" smtClean="0"/>
              <a:t>What is a Continent? </a:t>
            </a:r>
          </a:p>
          <a:p>
            <a:r>
              <a:rPr lang="en-US" dirty="0" smtClean="0"/>
              <a:t>Content Questions</a:t>
            </a:r>
          </a:p>
          <a:p>
            <a:pPr lvl="1"/>
            <a:r>
              <a:rPr lang="en-US" dirty="0" smtClean="0"/>
              <a:t>How many continents do we have</a:t>
            </a:r>
          </a:p>
          <a:p>
            <a:pPr lvl="1"/>
            <a:r>
              <a:rPr lang="en-US" dirty="0" smtClean="0"/>
              <a:t>How many countries are in Africa</a:t>
            </a:r>
          </a:p>
          <a:p>
            <a:pPr lvl="1"/>
            <a:r>
              <a:rPr lang="en-US" dirty="0" smtClean="0"/>
              <a:t>Identify countries, their religion, and their culture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we Divided?</a:t>
            </a:r>
            <a:endParaRPr lang="en-US" dirty="0"/>
          </a:p>
        </p:txBody>
      </p:sp>
      <p:pic>
        <p:nvPicPr>
          <p:cNvPr id="4" name="Content Placeholder 3" descr="logo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57600" y="2875039"/>
            <a:ext cx="1828800" cy="19762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African Countries can you Name?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ChangeAspect="1"/>
          </p:cNvGraphicFramePr>
          <p:nvPr>
            <p:ph idx="1"/>
          </p:nvPr>
        </p:nvGraphicFramePr>
        <p:xfrm>
          <a:off x="4114800" y="3505200"/>
          <a:ext cx="914400" cy="714375"/>
        </p:xfrm>
        <a:graphic>
          <a:graphicData uri="http://schemas.openxmlformats.org/presentationml/2006/ole">
            <p:oleObj spid="_x0000_s1028" name="Document" showAsIcon="1" r:id="rId3" imgW="914400" imgH="71424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130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Word 2007 Document</vt:lpstr>
      <vt:lpstr>It’s not a Country It’s a Continent:  Africa</vt:lpstr>
      <vt:lpstr>Unit Summary </vt:lpstr>
      <vt:lpstr>Curriculum-Framing Questions</vt:lpstr>
      <vt:lpstr>How Are we Divided?</vt:lpstr>
      <vt:lpstr>How many African Countries can you Name?</vt:lpstr>
    </vt:vector>
  </TitlesOfParts>
  <Company>***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It’s not a Country It’s a Continent:  Africa</dc:title>
  <dc:creator>322test</dc:creator>
  <cp:lastModifiedBy>322test</cp:lastModifiedBy>
  <cp:revision>5</cp:revision>
  <dcterms:created xsi:type="dcterms:W3CDTF">2011-08-09T13:51:29Z</dcterms:created>
  <dcterms:modified xsi:type="dcterms:W3CDTF">2011-08-09T14:30:12Z</dcterms:modified>
</cp:coreProperties>
</file>